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5" r:id="rId3"/>
    <p:sldId id="257" r:id="rId4"/>
    <p:sldId id="259" r:id="rId5"/>
    <p:sldId id="266" r:id="rId6"/>
    <p:sldId id="258" r:id="rId7"/>
    <p:sldId id="269" r:id="rId8"/>
    <p:sldId id="262" r:id="rId9"/>
    <p:sldId id="270" r:id="rId10"/>
    <p:sldId id="272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900"/>
    <a:srgbClr val="D406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/>
    <p:restoredTop sz="94705"/>
  </p:normalViewPr>
  <p:slideViewPr>
    <p:cSldViewPr snapToGrid="0">
      <p:cViewPr varScale="1">
        <p:scale>
          <a:sx n="50" d="100"/>
          <a:sy n="50" d="100"/>
        </p:scale>
        <p:origin x="4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D703E-8BA8-4130-8F15-B44CF0F4DB58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E2A74-9B82-4211-BDCD-A13F18EC1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1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2A74-9B82-4211-BDCD-A13F18EC10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8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E2A74-9B82-4211-BDCD-A13F18EC10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3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6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0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9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5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17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40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3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4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6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9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FD6E1-32F6-4E5E-BD03-BC02C442B5F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7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064" y="0"/>
            <a:ext cx="912586" cy="720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30126"/>
            <a:ext cx="12192000" cy="1127873"/>
          </a:xfrm>
          <a:prstGeom prst="rect">
            <a:avLst/>
          </a:prstGeom>
          <a:solidFill>
            <a:srgbClr val="D4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156F7-2CE2-A24C-B4E8-B764F0DECB2E}"/>
              </a:ext>
            </a:extLst>
          </p:cNvPr>
          <p:cNvSpPr txBox="1"/>
          <p:nvPr/>
        </p:nvSpPr>
        <p:spPr>
          <a:xfrm>
            <a:off x="5806541" y="5885845"/>
            <a:ext cx="2209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PR-</a:t>
            </a:r>
            <a:r>
              <a:rPr lang="ru-RU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Ёлка</a:t>
            </a:r>
            <a:br>
              <a:rPr lang="ru-RU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 </a:t>
            </a:r>
            <a:r>
              <a:rPr lang="ru-RU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конференция об </a:t>
            </a:r>
          </a:p>
          <a:p>
            <a:r>
              <a:rPr lang="ru-RU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эффективных коммуникациях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2FA6A3-8AE1-C643-91A3-580D1057588D}"/>
              </a:ext>
            </a:extLst>
          </p:cNvPr>
          <p:cNvSpPr txBox="1">
            <a:spLocks/>
          </p:cNvSpPr>
          <p:nvPr/>
        </p:nvSpPr>
        <p:spPr>
          <a:xfrm>
            <a:off x="870857" y="1203689"/>
            <a:ext cx="10885714" cy="8998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Скромное обаяние и другие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skills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какие нужны коммуникатору и зачем?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72FA6A3-8AE1-C643-91A3-580D1057588D}"/>
              </a:ext>
            </a:extLst>
          </p:cNvPr>
          <p:cNvSpPr txBox="1">
            <a:spLocks/>
          </p:cNvSpPr>
          <p:nvPr/>
        </p:nvSpPr>
        <p:spPr>
          <a:xfrm>
            <a:off x="3091600" y="3477868"/>
            <a:ext cx="6001514" cy="869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Светлана Гуляева</a:t>
            </a:r>
          </a:p>
          <a:p>
            <a:pPr algn="ctr"/>
            <a:endParaRPr lang="ru-RU" sz="3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Санкт-Петербургский международный культурный форум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186" y="5758591"/>
            <a:ext cx="705491" cy="10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8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B66CEE-23E6-4AC6-9212-542914784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13" b="5000"/>
          <a:stretch/>
        </p:blipFill>
        <p:spPr>
          <a:xfrm>
            <a:off x="0" y="2362200"/>
            <a:ext cx="12192000" cy="45481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4690A-08FD-AA44-8B38-57FE490C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Адаптивность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6FC05-7AAF-5A41-B599-32D7B2908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53050"/>
            <a:ext cx="10515600" cy="1504950"/>
          </a:xfrm>
        </p:spPr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Гибкость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Обучаемость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Любопытство, открытость новому</a:t>
            </a:r>
          </a:p>
        </p:txBody>
      </p:sp>
    </p:spTree>
    <p:extLst>
      <p:ext uri="{BB962C8B-B14F-4D97-AF65-F5344CB8AC3E}">
        <p14:creationId xmlns:p14="http://schemas.microsoft.com/office/powerpoint/2010/main" val="194551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6D4CF-AF48-AA47-91D8-3B293B6D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Лидерство</a:t>
            </a:r>
          </a:p>
        </p:txBody>
      </p:sp>
      <p:pic>
        <p:nvPicPr>
          <p:cNvPr id="2050" name="Picture 2" descr="https://i.ytimg.com/vi/h-UUkTqp778/maxresdefault.jpg">
            <a:extLst>
              <a:ext uri="{FF2B5EF4-FFF2-40B4-BE49-F238E27FC236}">
                <a16:creationId xmlns:a16="http://schemas.microsoft.com/office/drawing/2014/main" id="{ADFD9DBE-CB3C-4995-957A-329546B0D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 b="27124"/>
          <a:stretch/>
        </p:blipFill>
        <p:spPr bwMode="auto">
          <a:xfrm>
            <a:off x="0" y="2645173"/>
            <a:ext cx="12192000" cy="421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BF199CF-B934-B249-95CA-84ECD68E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50" y="2645173"/>
            <a:ext cx="10515600" cy="184785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Мотивация</a:t>
            </a:r>
          </a:p>
          <a:p>
            <a:pPr algn="r"/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Самомотивация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Ресурсный менеджмент </a:t>
            </a:r>
          </a:p>
          <a:p>
            <a:pPr marL="0" indent="0" algn="r">
              <a:buNone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(саморегуляция)</a:t>
            </a:r>
          </a:p>
        </p:txBody>
      </p:sp>
    </p:spTree>
    <p:extLst>
      <p:ext uri="{BB962C8B-B14F-4D97-AF65-F5344CB8AC3E}">
        <p14:creationId xmlns:p14="http://schemas.microsoft.com/office/powerpoint/2010/main" val="372998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D172EC-416F-A54A-81DF-665EC2092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21"/>
            <a:ext cx="12192000" cy="6861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55A93-A2EE-7244-9754-54BE221EFEFD}"/>
              </a:ext>
            </a:extLst>
          </p:cNvPr>
          <p:cNvSpPr txBox="1"/>
          <p:nvPr/>
        </p:nvSpPr>
        <p:spPr>
          <a:xfrm>
            <a:off x="4912022" y="227858"/>
            <a:ext cx="2367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Выбор?</a:t>
            </a:r>
          </a:p>
        </p:txBody>
      </p:sp>
    </p:spTree>
    <p:extLst>
      <p:ext uri="{BB962C8B-B14F-4D97-AF65-F5344CB8AC3E}">
        <p14:creationId xmlns:p14="http://schemas.microsoft.com/office/powerpoint/2010/main" val="1655358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CD2C15-8E0E-9D4D-A207-0545A768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34" y="0"/>
            <a:ext cx="102819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C66CF-53E2-5E42-84DE-4C591628CB49}"/>
              </a:ext>
            </a:extLst>
          </p:cNvPr>
          <p:cNvSpPr txBox="1"/>
          <p:nvPr/>
        </p:nvSpPr>
        <p:spPr>
          <a:xfrm>
            <a:off x="4026827" y="5818909"/>
            <a:ext cx="4046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Технологии…</a:t>
            </a:r>
          </a:p>
        </p:txBody>
      </p:sp>
    </p:spTree>
    <p:extLst>
      <p:ext uri="{BB962C8B-B14F-4D97-AF65-F5344CB8AC3E}">
        <p14:creationId xmlns:p14="http://schemas.microsoft.com/office/powerpoint/2010/main" val="366657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10EEC2-1CE1-3040-8059-4F348774B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98" y="-72953"/>
            <a:ext cx="10589204" cy="7031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BE5C9F-8E4B-B44F-B091-B2DEC3697BFD}"/>
              </a:ext>
            </a:extLst>
          </p:cNvPr>
          <p:cNvSpPr txBox="1"/>
          <p:nvPr/>
        </p:nvSpPr>
        <p:spPr>
          <a:xfrm>
            <a:off x="3159928" y="5842659"/>
            <a:ext cx="4803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…изучения мозга</a:t>
            </a:r>
          </a:p>
        </p:txBody>
      </p:sp>
    </p:spTree>
    <p:extLst>
      <p:ext uri="{BB962C8B-B14F-4D97-AF65-F5344CB8AC3E}">
        <p14:creationId xmlns:p14="http://schemas.microsoft.com/office/powerpoint/2010/main" val="3370914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D1B9F0-2661-CE4A-AE7F-63FC0621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0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E0F5C3-5180-8240-BEE0-0D90BD0A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63"/>
          <a:stretch/>
        </p:blipFill>
        <p:spPr>
          <a:xfrm>
            <a:off x="-1108364" y="0"/>
            <a:ext cx="13300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DA0ED-68F9-D343-BD34-D1BE2BF86F66}"/>
              </a:ext>
            </a:extLst>
          </p:cNvPr>
          <p:cNvSpPr txBox="1"/>
          <p:nvPr/>
        </p:nvSpPr>
        <p:spPr>
          <a:xfrm>
            <a:off x="310195" y="208247"/>
            <a:ext cx="7681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Кто управляет роботами?</a:t>
            </a:r>
          </a:p>
        </p:txBody>
      </p:sp>
    </p:spTree>
    <p:extLst>
      <p:ext uri="{BB962C8B-B14F-4D97-AF65-F5344CB8AC3E}">
        <p14:creationId xmlns:p14="http://schemas.microsoft.com/office/powerpoint/2010/main" val="520693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30D9BD-C9C6-2946-AD10-CB57D642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8" y="0"/>
            <a:ext cx="12206288" cy="70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91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064" y="0"/>
            <a:ext cx="912586" cy="720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30126"/>
            <a:ext cx="12192000" cy="1127873"/>
          </a:xfrm>
          <a:prstGeom prst="rect">
            <a:avLst/>
          </a:prstGeom>
          <a:solidFill>
            <a:srgbClr val="D4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156F7-2CE2-A24C-B4E8-B764F0DECB2E}"/>
              </a:ext>
            </a:extLst>
          </p:cNvPr>
          <p:cNvSpPr txBox="1"/>
          <p:nvPr/>
        </p:nvSpPr>
        <p:spPr>
          <a:xfrm>
            <a:off x="5806541" y="5885845"/>
            <a:ext cx="2209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PR-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Ёлка</a:t>
            </a:r>
            <a:br>
              <a:rPr kumimoji="0" lang="ru-RU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конференция об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эффективных коммуникациях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2FA6A3-8AE1-C643-91A3-580D1057588D}"/>
              </a:ext>
            </a:extLst>
          </p:cNvPr>
          <p:cNvSpPr txBox="1">
            <a:spLocks/>
          </p:cNvSpPr>
          <p:nvPr/>
        </p:nvSpPr>
        <p:spPr>
          <a:xfrm>
            <a:off x="801900" y="2947388"/>
            <a:ext cx="10885714" cy="8998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72FA6A3-8AE1-C643-91A3-580D1057588D}"/>
              </a:ext>
            </a:extLst>
          </p:cNvPr>
          <p:cNvSpPr txBox="1">
            <a:spLocks/>
          </p:cNvSpPr>
          <p:nvPr/>
        </p:nvSpPr>
        <p:spPr>
          <a:xfrm>
            <a:off x="3091600" y="3477868"/>
            <a:ext cx="6001514" cy="869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186" y="5758591"/>
            <a:ext cx="705491" cy="10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8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E85BF-E219-4411-8967-3877D48C3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985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551" y="0"/>
            <a:ext cx="1226894" cy="969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9FB6F7-F318-42C8-AB6B-08B5DF818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83" y="0"/>
            <a:ext cx="10970551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D8021-F3C6-438F-BC5B-007AE47AD06B}"/>
              </a:ext>
            </a:extLst>
          </p:cNvPr>
          <p:cNvSpPr txBox="1"/>
          <p:nvPr/>
        </p:nvSpPr>
        <p:spPr>
          <a:xfrm rot="20457883">
            <a:off x="158699" y="3272663"/>
            <a:ext cx="407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Хороший человек – не профессия</a:t>
            </a:r>
            <a:r>
              <a:rPr lang="ru-RU" sz="20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794F0-E142-49C5-82D4-94014F4AE03D}"/>
              </a:ext>
            </a:extLst>
          </p:cNvPr>
          <p:cNvSpPr txBox="1"/>
          <p:nvPr/>
        </p:nvSpPr>
        <p:spPr>
          <a:xfrm rot="768077">
            <a:off x="532763" y="1329860"/>
            <a:ext cx="4510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конфета, чтобы всем нравиться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12AF1-ADFE-4C46-AE8D-66966767EB02}"/>
              </a:ext>
            </a:extLst>
          </p:cNvPr>
          <p:cNvSpPr txBox="1"/>
          <p:nvPr/>
        </p:nvSpPr>
        <p:spPr>
          <a:xfrm rot="20609285">
            <a:off x="174781" y="5291896"/>
            <a:ext cx="372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Карьеристом быть стыдно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48981-44DD-4DAC-8CE0-28BEC5317B4D}"/>
              </a:ext>
            </a:extLst>
          </p:cNvPr>
          <p:cNvSpPr txBox="1"/>
          <p:nvPr/>
        </p:nvSpPr>
        <p:spPr>
          <a:xfrm rot="20877682">
            <a:off x="6635447" y="1060614"/>
            <a:ext cx="4589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Кто начальник – тот и прав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FA830-687C-41A3-9CEA-472C9FF6D3C0}"/>
              </a:ext>
            </a:extLst>
          </p:cNvPr>
          <p:cNvSpPr txBox="1"/>
          <p:nvPr/>
        </p:nvSpPr>
        <p:spPr>
          <a:xfrm rot="527853">
            <a:off x="6944575" y="3211107"/>
            <a:ext cx="3971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Работай на совесть – </a:t>
            </a:r>
          </a:p>
          <a:p>
            <a:r>
              <a:rPr lang="ru-RU" dirty="0"/>
              <a:t>и это оценят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261E54-05D5-480B-994C-A9D6F1CA28ED}"/>
              </a:ext>
            </a:extLst>
          </p:cNvPr>
          <p:cNvSpPr txBox="1"/>
          <p:nvPr/>
        </p:nvSpPr>
        <p:spPr>
          <a:xfrm rot="1048572">
            <a:off x="6481030" y="5206301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Твои эмоции – твоя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2946462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33106F-256C-4A58-9F09-B3A04FB590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45" y="0"/>
            <a:ext cx="94593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F1A3A-85DD-4E49-9190-746659713109}"/>
              </a:ext>
            </a:extLst>
          </p:cNvPr>
          <p:cNvSpPr txBox="1"/>
          <p:nvPr/>
        </p:nvSpPr>
        <p:spPr>
          <a:xfrm>
            <a:off x="4859123" y="5536276"/>
            <a:ext cx="33970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201477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112" y="436562"/>
            <a:ext cx="10515600" cy="1325563"/>
          </a:xfrm>
        </p:spPr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Hard skills     vs. 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 skills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6"/>
            <a:ext cx="4731659" cy="120786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работы с механизмами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9E6869C-BAF7-4CDD-BB3E-E87CA9A6BF81}"/>
              </a:ext>
            </a:extLst>
          </p:cNvPr>
          <p:cNvSpPr txBox="1">
            <a:spLocks/>
          </p:cNvSpPr>
          <p:nvPr/>
        </p:nvSpPr>
        <p:spPr>
          <a:xfrm>
            <a:off x="6622142" y="1760085"/>
            <a:ext cx="5550808" cy="970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работы с людьми и документами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9BA0D3-5E3C-43AE-9E07-EFCD051CE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90" y="2429556"/>
            <a:ext cx="5733369" cy="38245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B4B065-12A6-408C-A15E-5FAFE0E1CB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70" y="2446182"/>
            <a:ext cx="5756920" cy="382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4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Hard skills    vs.    Soft skills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5271325" cy="120786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Объективны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Измеримы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 можно научить и подтвердить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9E6869C-BAF7-4CDD-BB3E-E87CA9A6BF81}"/>
              </a:ext>
            </a:extLst>
          </p:cNvPr>
          <p:cNvSpPr txBox="1">
            <a:spLocks/>
          </p:cNvSpPr>
          <p:nvPr/>
        </p:nvSpPr>
        <p:spPr>
          <a:xfrm>
            <a:off x="6745581" y="1690688"/>
            <a:ext cx="5244275" cy="970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Субъективны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Абстрактны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Недоказуемы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Ситуативны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s://pbs.twimg.com/media/DUc8DoCX4AAcUIS.png:large">
            <a:extLst>
              <a:ext uri="{FF2B5EF4-FFF2-40B4-BE49-F238E27FC236}">
                <a16:creationId xmlns:a16="http://schemas.microsoft.com/office/drawing/2014/main" id="{408A785F-3FAC-4D53-8210-F6F88D97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107" y="3278310"/>
            <a:ext cx="4554164" cy="34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6007F7-273B-4871-94C9-64BCA1AB01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581" y="3429000"/>
            <a:ext cx="4408647" cy="31154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5469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AD189E-6071-5149-9731-3D8014D7FC99}"/>
              </a:ext>
            </a:extLst>
          </p:cNvPr>
          <p:cNvSpPr txBox="1"/>
          <p:nvPr/>
        </p:nvSpPr>
        <p:spPr>
          <a:xfrm>
            <a:off x="3993562" y="1471038"/>
            <a:ext cx="38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научить(</a:t>
            </a:r>
            <a:r>
              <a:rPr lang="ru-RU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)?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4DEF2729-C27D-5949-B040-853F061981FB}"/>
              </a:ext>
            </a:extLst>
          </p:cNvPr>
          <p:cNvSpPr txBox="1">
            <a:spLocks/>
          </p:cNvSpPr>
          <p:nvPr/>
        </p:nvSpPr>
        <p:spPr>
          <a:xfrm>
            <a:off x="990600" y="447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Hard skills    vs.    Soft skills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s://www.culture.ru/storage/images/c982b9776672b715a5d8b7f0c3ef9603/aacd2327fde91227fc553e74be61a07d.jpg">
            <a:extLst>
              <a:ext uri="{FF2B5EF4-FFF2-40B4-BE49-F238E27FC236}">
                <a16:creationId xmlns:a16="http://schemas.microsoft.com/office/drawing/2014/main" id="{B8CD9C40-5FD2-4915-92A4-E8C634B9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95" y="2220913"/>
            <a:ext cx="6582905" cy="46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6789" y="2221140"/>
            <a:ext cx="5665211" cy="120786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Изнутри: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Использовать внутренние ресурсы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они есть – внутренние ресурсы?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https://kurspresent.ru/assets/flyer/default/0/depositphotos-173674000-l-2015-compressor.jpg">
            <a:extLst>
              <a:ext uri="{FF2B5EF4-FFF2-40B4-BE49-F238E27FC236}">
                <a16:creationId xmlns:a16="http://schemas.microsoft.com/office/drawing/2014/main" id="{681E9C99-78C5-40CA-832F-473ED6055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/>
          <a:stretch/>
        </p:blipFill>
        <p:spPr bwMode="auto">
          <a:xfrm>
            <a:off x="-30385" y="2178644"/>
            <a:ext cx="6198710" cy="46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341BFBC2-DDB9-1444-9C7E-B69AD1B6FCBD}"/>
              </a:ext>
            </a:extLst>
          </p:cNvPr>
          <p:cNvSpPr txBox="1">
            <a:spLocks/>
          </p:cNvSpPr>
          <p:nvPr/>
        </p:nvSpPr>
        <p:spPr>
          <a:xfrm>
            <a:off x="-50074" y="2178644"/>
            <a:ext cx="5659169" cy="1207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Извне: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Взять курс обучения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(передача знаний и навыков)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8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139" y="1115683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Какие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 skills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знаем?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Какие нужны пиарщикам?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106" y="0"/>
            <a:ext cx="1226894" cy="9691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761B0-D95D-3C45-9D6A-D4B3B7C9C0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19" y="3255634"/>
            <a:ext cx="4045087" cy="30146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Облако 6">
            <a:extLst>
              <a:ext uri="{FF2B5EF4-FFF2-40B4-BE49-F238E27FC236}">
                <a16:creationId xmlns:a16="http://schemas.microsoft.com/office/drawing/2014/main" id="{1DE8E1BC-C02B-A94A-8910-701CA92A487F}"/>
              </a:ext>
            </a:extLst>
          </p:cNvPr>
          <p:cNvSpPr/>
          <p:nvPr/>
        </p:nvSpPr>
        <p:spPr>
          <a:xfrm>
            <a:off x="7258050" y="2493035"/>
            <a:ext cx="2786063" cy="18145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кто такой вообще пиарщик?</a:t>
            </a:r>
          </a:p>
        </p:txBody>
      </p:sp>
    </p:spTree>
    <p:extLst>
      <p:ext uri="{BB962C8B-B14F-4D97-AF65-F5344CB8AC3E}">
        <p14:creationId xmlns:p14="http://schemas.microsoft.com/office/powerpoint/2010/main" val="21892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43C4F9-3649-0B40-9341-DAD623CC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Эмоциональный интеллект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4F8AB-D42E-46FD-A255-C9635FE55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37320"/>
            <a:ext cx="12192000" cy="4064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39E71B-41F9-45A2-A62F-5D513F01414E}"/>
              </a:ext>
            </a:extLst>
          </p:cNvPr>
          <p:cNvSpPr/>
          <p:nvPr/>
        </p:nvSpPr>
        <p:spPr>
          <a:xfrm>
            <a:off x="0" y="2837320"/>
            <a:ext cx="12192000" cy="4020680"/>
          </a:xfrm>
          <a:prstGeom prst="rect">
            <a:avLst/>
          </a:prstGeom>
          <a:solidFill>
            <a:srgbClr val="604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67DB57-C853-2049-9143-925BD2BB2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12605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Коммуникативные навыки</a:t>
            </a:r>
          </a:p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Командная работа</a:t>
            </a:r>
          </a:p>
          <a:p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Конфликтология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7F894-44DC-0640-AE7C-7003DAAC15A3}"/>
              </a:ext>
            </a:extLst>
          </p:cNvPr>
          <p:cNvSpPr txBox="1"/>
          <p:nvPr/>
        </p:nvSpPr>
        <p:spPr>
          <a:xfrm>
            <a:off x="8041534" y="6316545"/>
            <a:ext cx="4437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…и это не эмпатия </a:t>
            </a:r>
          </a:p>
        </p:txBody>
      </p:sp>
    </p:spTree>
    <p:extLst>
      <p:ext uri="{BB962C8B-B14F-4D97-AF65-F5344CB8AC3E}">
        <p14:creationId xmlns:p14="http://schemas.microsoft.com/office/powerpoint/2010/main" val="3107236669"/>
      </p:ext>
    </p:extLst>
  </p:cSld>
  <p:clrMapOvr>
    <a:masterClrMapping/>
  </p:clrMapOvr>
</p:sld>
</file>

<file path=ppt/theme/theme1.xml><?xml version="1.0" encoding="utf-8"?>
<a:theme xmlns:a="http://schemas.openxmlformats.org/drawingml/2006/main" name="PR - ел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 - елка" id="{8D36CFEF-44BB-4AF2-A872-18936E794D8C}" vid="{CA010E4F-DBD9-4D02-A815-52C574104FE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 - елка</Template>
  <TotalTime>363</TotalTime>
  <Words>189</Words>
  <Application>Microsoft Office PowerPoint</Application>
  <PresentationFormat>Широкоэкранный</PresentationFormat>
  <Paragraphs>71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PR - елка</vt:lpstr>
      <vt:lpstr>Презентация PowerPoint</vt:lpstr>
      <vt:lpstr>Презентация PowerPoint</vt:lpstr>
      <vt:lpstr>Презентация PowerPoint</vt:lpstr>
      <vt:lpstr>Презентация PowerPoint</vt:lpstr>
      <vt:lpstr> Hard skills     vs.     Soft skills</vt:lpstr>
      <vt:lpstr> Hard skills    vs.    Soft skills</vt:lpstr>
      <vt:lpstr>Презентация PowerPoint</vt:lpstr>
      <vt:lpstr>Какие soft skills мы знаем? Какие нужны пиарщикам?</vt:lpstr>
      <vt:lpstr>1. Эмоциональный интеллект</vt:lpstr>
      <vt:lpstr>2. Адаптивность</vt:lpstr>
      <vt:lpstr>3. Лидерство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Жигура Дарья Сергеевна</dc:creator>
  <cp:lastModifiedBy>Светлана Гуляева</cp:lastModifiedBy>
  <cp:revision>32</cp:revision>
  <dcterms:created xsi:type="dcterms:W3CDTF">2019-11-05T07:48:54Z</dcterms:created>
  <dcterms:modified xsi:type="dcterms:W3CDTF">2019-12-03T10:14:46Z</dcterms:modified>
</cp:coreProperties>
</file>