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80" r:id="rId12"/>
    <p:sldId id="266" r:id="rId13"/>
    <p:sldId id="277" r:id="rId14"/>
    <p:sldId id="267" r:id="rId15"/>
    <p:sldId id="283" r:id="rId16"/>
    <p:sldId id="268" r:id="rId17"/>
    <p:sldId id="281" r:id="rId18"/>
    <p:sldId id="269" r:id="rId19"/>
    <p:sldId id="282" r:id="rId20"/>
    <p:sldId id="270" r:id="rId21"/>
    <p:sldId id="279" r:id="rId22"/>
    <p:sldId id="271" r:id="rId23"/>
    <p:sldId id="278" r:id="rId24"/>
    <p:sldId id="272" r:id="rId25"/>
    <p:sldId id="273" r:id="rId26"/>
    <p:sldId id="274" r:id="rId27"/>
    <p:sldId id="275" r:id="rId28"/>
    <p:sldId id="276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638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83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2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03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069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81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9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15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3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93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19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282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612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28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2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928EBAF-9F5A-46D5-AD26-53FEA1A9C10A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EAB5BFD8-6292-4940-9366-57AE885FC4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193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CF750D-BE77-4067-856D-A62B803257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Разрешите познакомиться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5C640E5-8405-4641-A142-5EA5393008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muzlome_Jonas_Brothers_-_Sucker_62508503">
            <a:hlinkClick r:id="" action="ppaction://media"/>
            <a:extLst>
              <a:ext uri="{FF2B5EF4-FFF2-40B4-BE49-F238E27FC236}">
                <a16:creationId xmlns:a16="http://schemas.microsoft.com/office/drawing/2014/main" id="{C4A477E2-5F86-4574-B004-BE6607FBB4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63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3E8FB0D-8771-4A81-AE49-D44B006FB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7B5584-A614-48DE-9DEF-77BB75CB0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Нина Лузанова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7B603E-7F50-4400-82FD-6CE19D08F16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Для меня танец- это энергия и праздник!</a:t>
            </a:r>
          </a:p>
        </p:txBody>
      </p:sp>
    </p:spTree>
    <p:extLst>
      <p:ext uri="{BB962C8B-B14F-4D97-AF65-F5344CB8AC3E}">
        <p14:creationId xmlns:p14="http://schemas.microsoft.com/office/powerpoint/2010/main" val="8809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8728D35-6022-4B32-B235-875EB50F4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0FE0C6-D9AD-4E76-ABD0-7987F0763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Альбина Васильева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33AEFE-7922-4C64-BF42-FE443DA9F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566" y="3543300"/>
            <a:ext cx="9192048" cy="2476500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Когда я танцую, то забываю о своем возрасте.</a:t>
            </a:r>
          </a:p>
        </p:txBody>
      </p:sp>
    </p:spTree>
    <p:extLst>
      <p:ext uri="{BB962C8B-B14F-4D97-AF65-F5344CB8AC3E}">
        <p14:creationId xmlns:p14="http://schemas.microsoft.com/office/powerpoint/2010/main" val="296402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58FEE2-E503-4A32-B5B8-E57E6DACF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3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839703-2E57-478B-822E-DCA186D84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Екатерина Москвина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E8C9E2-44C7-487F-B0EA-79D9D7AC61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4618" y="3543300"/>
            <a:ext cx="9535996" cy="2476500"/>
          </a:xfrm>
        </p:spPr>
        <p:txBody>
          <a:bodyPr>
            <a:noAutofit/>
          </a:bodyPr>
          <a:lstStyle/>
          <a:p>
            <a:r>
              <a:rPr lang="ru-RU" sz="4400" b="1" dirty="0">
                <a:solidFill>
                  <a:srgbClr val="7030A0"/>
                </a:solidFill>
              </a:rPr>
              <a:t>Меня танец окрыляет, вдохновляет, становится светло и радостно. Когда я танцую, я наслаждаюсь и отдыхаю.</a:t>
            </a:r>
          </a:p>
        </p:txBody>
      </p:sp>
    </p:spTree>
    <p:extLst>
      <p:ext uri="{BB962C8B-B14F-4D97-AF65-F5344CB8AC3E}">
        <p14:creationId xmlns:p14="http://schemas.microsoft.com/office/powerpoint/2010/main" val="5977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AE80FA-0F32-4C40-9D9C-A20A72746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99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CB3950-BC1D-42E8-B809-88E048D0A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Наталья Подгорная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D9E695-8113-4EB7-B2D3-E9349A442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5200" b="1" dirty="0">
                <a:solidFill>
                  <a:srgbClr val="7030A0"/>
                </a:solidFill>
              </a:rPr>
              <a:t>Танцы – это часть моей души. Мне нравится танцевать.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936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8B8746-ECAE-49B6-BE23-C6464B28D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51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8CD7D-9AA6-42EC-82B9-9BBD6D8E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Дарья </a:t>
            </a:r>
            <a:r>
              <a:rPr lang="ru-RU" dirty="0" err="1"/>
              <a:t>Семикоз</a:t>
            </a: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118FF8B-EAEF-48DD-BBFA-D2F9BCD06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Для меня танец-это способ самовыражения и чувство свободы.</a:t>
            </a:r>
          </a:p>
        </p:txBody>
      </p:sp>
    </p:spTree>
    <p:extLst>
      <p:ext uri="{BB962C8B-B14F-4D97-AF65-F5344CB8AC3E}">
        <p14:creationId xmlns:p14="http://schemas.microsoft.com/office/powerpoint/2010/main" val="36484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41B91A8-0B54-4E50-A26B-245CCF3E1A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916" y="0"/>
            <a:ext cx="60841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066B2C-A89F-4B6B-8E19-709ECF21C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4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89405E-1395-4A6C-9052-93E092CD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Елена Васильева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07E8C9-FFB0-4AD9-829F-4C1175931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7030A0"/>
                </a:solidFill>
              </a:rPr>
              <a:t>Когда я танцую, у меня становится хорошо на душе.</a:t>
            </a:r>
          </a:p>
        </p:txBody>
      </p:sp>
    </p:spTree>
    <p:extLst>
      <p:ext uri="{BB962C8B-B14F-4D97-AF65-F5344CB8AC3E}">
        <p14:creationId xmlns:p14="http://schemas.microsoft.com/office/powerpoint/2010/main" val="2459219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088D147-2292-4759-AE33-40FD6CBBD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08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E7FBE-4D54-4D10-9211-44F43219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 это с нами наша любимая Оля! Ольга Краснова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5AC167-9094-4FC3-8B25-BA6DDBB79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6620" y="3543299"/>
            <a:ext cx="10024844" cy="2815555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</a:rPr>
              <a:t>Наш руководитель, тренер, друг. Умница, красавица, спортсменка, добрейший души человек! А еще хореограф и артистка балета «Арт-Эстет»</a:t>
            </a:r>
          </a:p>
        </p:txBody>
      </p:sp>
    </p:spTree>
    <p:extLst>
      <p:ext uri="{BB962C8B-B14F-4D97-AF65-F5344CB8AC3E}">
        <p14:creationId xmlns:p14="http://schemas.microsoft.com/office/powerpoint/2010/main" val="200443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004EA-F765-4A1F-B763-FB9EA75E4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8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0184C5-2EFC-4B05-9A57-EC5A9BC3F4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36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2D870E-13A1-4618-AEA2-4271B8993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52BF3B-A14A-4B6F-9350-9E0D5EEC3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08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10EA8C-42A9-4548-A219-8A452F71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9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A1A14B-856F-4FEE-B5A9-576E3DFF4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     Спасибо за внимание! 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28F42F-37E5-444B-9893-1C9DA37F655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714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B20C42-797C-4B17-AABD-06EB66761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это? Фотосессия для журнала мод? Нет!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2C8288-176E-4E19-8B44-7B626E046A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24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8B6DDF-F603-4213-8F58-07CC8313D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09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A14BC1-49B3-4E24-B1AA-7326E15D9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Вокальный ансамбль на студийной записи? Нет!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F285D2-FF2E-4546-8554-75FB175AE9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476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234D09-8F88-4B33-BEDC-603350B37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4" y="0"/>
            <a:ext cx="1028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D54DE1-5AE3-4A83-9E3E-05A8746AD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Артистки театра на репетиции? Нет!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8B22C7-099C-4C35-BC87-65D939DB3F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A0CFC-28AC-447C-B7AB-B3B5195FC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Это наша танцевальная группа «Экспрессия»!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E9644F-30FE-476D-846A-05463AEA27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782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3F8E70-0402-4C67-A8B4-94BC2D0144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9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6000"/>
    </mc:Choice>
    <mc:Fallback xmlns="">
      <p:transition spd="slow" advClick="0" advTm="6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</TotalTime>
  <Words>156</Words>
  <Application>Microsoft Office PowerPoint</Application>
  <PresentationFormat>Широкоэкранный</PresentationFormat>
  <Paragraphs>20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Arial</vt:lpstr>
      <vt:lpstr>Century Gothic</vt:lpstr>
      <vt:lpstr>Wingdings 3</vt:lpstr>
      <vt:lpstr>Совет директоров</vt:lpstr>
      <vt:lpstr>Разрешите познакомиться</vt:lpstr>
      <vt:lpstr>Презентация PowerPoint</vt:lpstr>
      <vt:lpstr>Что это? Фотосессия для журнала мод? Нет!</vt:lpstr>
      <vt:lpstr>Презентация PowerPoint</vt:lpstr>
      <vt:lpstr>Вокальный ансамбль на студийной записи? Нет!</vt:lpstr>
      <vt:lpstr>Презентация PowerPoint</vt:lpstr>
      <vt:lpstr>Артистки театра на репетиции? Нет!</vt:lpstr>
      <vt:lpstr>Это наша танцевальная группа «Экспрессия»!</vt:lpstr>
      <vt:lpstr>Презентация PowerPoint</vt:lpstr>
      <vt:lpstr>Презентация PowerPoint</vt:lpstr>
      <vt:lpstr>Нина Лузанова</vt:lpstr>
      <vt:lpstr>Презентация PowerPoint</vt:lpstr>
      <vt:lpstr>Альбина Васильева</vt:lpstr>
      <vt:lpstr>Презентация PowerPoint</vt:lpstr>
      <vt:lpstr>Екатерина Москвина</vt:lpstr>
      <vt:lpstr>Презентация PowerPoint</vt:lpstr>
      <vt:lpstr>Наталья Подгорная</vt:lpstr>
      <vt:lpstr>Презентация PowerPoint</vt:lpstr>
      <vt:lpstr>Дарья Семикоз</vt:lpstr>
      <vt:lpstr>Презентация PowerPoint</vt:lpstr>
      <vt:lpstr>Елена Васильева</vt:lpstr>
      <vt:lpstr>Презентация PowerPoint</vt:lpstr>
      <vt:lpstr>А это с нами наша любимая Оля! Ольга Краснова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Спасибо за внимание!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Разрешите познакомиться</dc:title>
  <dc:creator>Lenovo_A340_06</dc:creator>
  <cp:lastModifiedBy>Lenovo_A340_06</cp:lastModifiedBy>
  <cp:revision>16</cp:revision>
  <dcterms:created xsi:type="dcterms:W3CDTF">2019-12-24T14:00:21Z</dcterms:created>
  <dcterms:modified xsi:type="dcterms:W3CDTF">2019-12-25T10:54:07Z</dcterms:modified>
</cp:coreProperties>
</file>